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712"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a:p>
        </p:txBody>
      </p:sp>
      <p:sp>
        <p:nvSpPr>
          <p:cNvPr id="4" name="Date Placeholder 3"/>
          <p:cNvSpPr>
            <a:spLocks noGrp="1"/>
          </p:cNvSpPr>
          <p:nvPr>
            <p:ph type="dt" sz="half" idx="10"/>
          </p:nvPr>
        </p:nvSpPr>
        <p:spPr/>
        <p:txBody>
          <a:bodyPr/>
          <a:lstStyle/>
          <a:p>
            <a:fld id="{9231B7ED-51F3-E74F-A346-A167AA4E193D}" type="datetimeFigureOut">
              <a:rPr lang="en-US" smtClean="0"/>
              <a:t>20/04/17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4254610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9231B7ED-51F3-E74F-A346-A167AA4E193D}" type="datetimeFigureOut">
              <a:rPr lang="en-US" smtClean="0"/>
              <a:t>20/04/17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2592929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9231B7ED-51F3-E74F-A346-A167AA4E193D}" type="datetimeFigureOut">
              <a:rPr lang="en-US" smtClean="0"/>
              <a:t>20/04/17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317536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9231B7ED-51F3-E74F-A346-A167AA4E193D}" type="datetimeFigureOut">
              <a:rPr lang="en-US" smtClean="0"/>
              <a:t>20/04/17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3516889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9231B7ED-51F3-E74F-A346-A167AA4E193D}" type="datetimeFigureOut">
              <a:rPr lang="en-US" smtClean="0"/>
              <a:t>20/04/17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1904558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Date Placeholder 4"/>
          <p:cNvSpPr>
            <a:spLocks noGrp="1"/>
          </p:cNvSpPr>
          <p:nvPr>
            <p:ph type="dt" sz="half" idx="10"/>
          </p:nvPr>
        </p:nvSpPr>
        <p:spPr/>
        <p:txBody>
          <a:bodyPr/>
          <a:lstStyle/>
          <a:p>
            <a:fld id="{9231B7ED-51F3-E74F-A346-A167AA4E193D}" type="datetimeFigureOut">
              <a:rPr lang="en-US" smtClean="0"/>
              <a:t>20/04/17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1963172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Date Placeholder 6"/>
          <p:cNvSpPr>
            <a:spLocks noGrp="1"/>
          </p:cNvSpPr>
          <p:nvPr>
            <p:ph type="dt" sz="half" idx="10"/>
          </p:nvPr>
        </p:nvSpPr>
        <p:spPr/>
        <p:txBody>
          <a:bodyPr/>
          <a:lstStyle/>
          <a:p>
            <a:fld id="{9231B7ED-51F3-E74F-A346-A167AA4E193D}" type="datetimeFigureOut">
              <a:rPr lang="en-US" smtClean="0"/>
              <a:t>20/04/17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4175908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9231B7ED-51F3-E74F-A346-A167AA4E193D}" type="datetimeFigureOut">
              <a:rPr lang="en-US" smtClean="0"/>
              <a:t>20/04/17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2931019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31B7ED-51F3-E74F-A346-A167AA4E193D}" type="datetimeFigureOut">
              <a:rPr lang="en-US" smtClean="0"/>
              <a:t>20/04/17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4102871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9231B7ED-51F3-E74F-A346-A167AA4E193D}" type="datetimeFigureOut">
              <a:rPr lang="en-US" smtClean="0"/>
              <a:t>20/04/17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11785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9231B7ED-51F3-E74F-A346-A167AA4E193D}" type="datetimeFigureOut">
              <a:rPr lang="en-US" smtClean="0"/>
              <a:t>20/04/17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8819D3-E768-2B4D-BFE4-A5D9541B9DBC}" type="slidenum">
              <a:rPr lang="en-US" smtClean="0"/>
              <a:t>‹#›</a:t>
            </a:fld>
            <a:endParaRPr lang="en-US"/>
          </a:p>
        </p:txBody>
      </p:sp>
    </p:spTree>
    <p:extLst>
      <p:ext uri="{BB962C8B-B14F-4D97-AF65-F5344CB8AC3E}">
        <p14:creationId xmlns:p14="http://schemas.microsoft.com/office/powerpoint/2010/main" val="27030184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1B7ED-51F3-E74F-A346-A167AA4E193D}" type="datetimeFigureOut">
              <a:rPr lang="en-US" smtClean="0"/>
              <a:t>20/04/17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819D3-E768-2B4D-BFE4-A5D9541B9DBC}" type="slidenum">
              <a:rPr lang="en-US" smtClean="0"/>
              <a:t>‹#›</a:t>
            </a:fld>
            <a:endParaRPr lang="en-US"/>
          </a:p>
        </p:txBody>
      </p:sp>
    </p:spTree>
    <p:extLst>
      <p:ext uri="{BB962C8B-B14F-4D97-AF65-F5344CB8AC3E}">
        <p14:creationId xmlns:p14="http://schemas.microsoft.com/office/powerpoint/2010/main" val="2526365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88954" y="-1130736"/>
            <a:ext cx="4925330" cy="7627734"/>
          </a:xfrm>
        </p:spPr>
        <p:txBody>
          <a:bodyPr>
            <a:noAutofit/>
          </a:bodyPr>
          <a:lstStyle/>
          <a:p>
            <a:pPr algn="l"/>
            <a:r>
              <a:rPr lang="cs-CZ" sz="1200" b="1" dirty="0"/>
              <a:t> </a:t>
            </a: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cs-CZ" sz="1600" b="1" dirty="0" smtClean="0"/>
              <a:t>ZÁVAZNÁ PŘIHLÁŠKA TONI&amp;GUY ACADEMY</a:t>
            </a:r>
            <a:r>
              <a:rPr lang="cs-CZ" sz="1200" b="1" dirty="0" smtClean="0"/>
              <a:t/>
            </a:r>
            <a:br>
              <a:rPr lang="cs-CZ" sz="1200" b="1" dirty="0" smtClean="0"/>
            </a:br>
            <a:r>
              <a:rPr lang="en-US" sz="1200" dirty="0"/>
              <a:t/>
            </a:r>
            <a:br>
              <a:rPr lang="en-US" sz="1200" dirty="0"/>
            </a:br>
            <a:r>
              <a:rPr lang="cs-CZ" sz="1200" dirty="0" smtClean="0"/>
              <a:t>Název semináře: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Formát (</a:t>
            </a:r>
            <a:r>
              <a:rPr lang="cs-CZ" sz="1200" dirty="0" err="1" smtClean="0"/>
              <a:t>Demo&amp;Workshop</a:t>
            </a:r>
            <a:r>
              <a:rPr lang="cs-CZ" sz="1200" dirty="0" smtClean="0"/>
              <a:t> / </a:t>
            </a:r>
            <a:r>
              <a:rPr lang="cs-CZ" sz="1200" dirty="0" err="1" smtClean="0"/>
              <a:t>Look&amp;Learn</a:t>
            </a: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Datum konání: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Místo konání: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Cena semináře: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Jméno a příjmení: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Salon:…………………………………………………………………………………………………….</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Adresa salonu: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Rodné číslo/IČO: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Mobil: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E-mail: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Vyplněním údajů souhlasím s podmínkami TONI&amp;GUY </a:t>
            </a:r>
            <a:r>
              <a:rPr lang="cs-CZ" sz="1200" dirty="0" err="1" smtClean="0"/>
              <a:t>Academy</a:t>
            </a:r>
            <a:r>
              <a:rPr lang="cs-CZ" sz="1200" dirty="0" smtClean="0"/>
              <a:t>.</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Podpis účastníka: </a:t>
            </a:r>
            <a:r>
              <a:rPr lang="en-US" sz="1200" dirty="0" smtClean="0"/>
              <a:t/>
            </a:r>
            <a:br>
              <a:rPr lang="en-US" sz="1200" dirty="0" smtClean="0"/>
            </a:br>
            <a:r>
              <a:rPr lang="cs-CZ" sz="1200" dirty="0" smtClean="0"/>
              <a:t> </a:t>
            </a:r>
            <a:r>
              <a:rPr lang="en-US" sz="1200" dirty="0" smtClean="0"/>
              <a:t/>
            </a:r>
            <a:br>
              <a:rPr lang="en-US" sz="1200" dirty="0" smtClean="0"/>
            </a:br>
            <a:r>
              <a:rPr lang="cs-CZ" sz="1200" dirty="0" smtClean="0"/>
              <a:t>                                                    V …….………., dne: ……..………. </a:t>
            </a:r>
            <a:r>
              <a:rPr lang="en-US" sz="1200" dirty="0" smtClean="0"/>
              <a:t/>
            </a:r>
            <a:br>
              <a:rPr lang="en-US" sz="1200" dirty="0" smtClean="0"/>
            </a:br>
            <a:r>
              <a:rPr lang="cs-CZ" sz="1200" dirty="0" smtClean="0"/>
              <a:t> </a:t>
            </a:r>
            <a:r>
              <a:rPr lang="en-US" sz="1200" dirty="0" smtClean="0"/>
              <a:t/>
            </a:r>
            <a:br>
              <a:rPr lang="en-US" sz="1200" dirty="0" smtClean="0"/>
            </a:br>
            <a:r>
              <a:rPr lang="en-US" sz="1200" dirty="0"/>
              <a:t/>
            </a:r>
            <a:br>
              <a:rPr lang="en-US" sz="1200" dirty="0"/>
            </a:br>
            <a:r>
              <a:rPr lang="cs-CZ" sz="1200" dirty="0"/>
              <a:t> </a:t>
            </a: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t/>
            </a:r>
            <a:br>
              <a:rPr lang="en-US" sz="1200" dirty="0"/>
            </a:br>
            <a:r>
              <a:rPr lang="en-US" sz="1200" dirty="0" smtClean="0"/>
              <a:t/>
            </a:r>
            <a:br>
              <a:rPr lang="en-US" sz="1200" dirty="0" smtClean="0"/>
            </a:br>
            <a:endParaRPr lang="en-US" sz="1200" dirty="0"/>
          </a:p>
        </p:txBody>
      </p:sp>
      <p:pic>
        <p:nvPicPr>
          <p:cNvPr id="4" name="Picture 3"/>
          <p:cNvPicPr>
            <a:picLocks noChangeAspect="1"/>
          </p:cNvPicPr>
          <p:nvPr/>
        </p:nvPicPr>
        <p:blipFill rotWithShape="1">
          <a:blip r:embed="rId2" cstate="email">
            <a:extLst>
              <a:ext uri="{28A0092B-C50C-407E-A947-70E740481C1C}">
                <a14:useLocalDpi xmlns:a14="http://schemas.microsoft.com/office/drawing/2010/main"/>
              </a:ext>
            </a:extLst>
          </a:blip>
          <a:srcRect l="10335" r="11868"/>
          <a:stretch/>
        </p:blipFill>
        <p:spPr>
          <a:xfrm>
            <a:off x="0" y="0"/>
            <a:ext cx="3632936" cy="6858000"/>
          </a:xfrm>
          <a:prstGeom prst="rect">
            <a:avLst/>
          </a:prstGeom>
        </p:spPr>
      </p:pic>
    </p:spTree>
    <p:extLst>
      <p:ext uri="{BB962C8B-B14F-4D97-AF65-F5344CB8AC3E}">
        <p14:creationId xmlns:p14="http://schemas.microsoft.com/office/powerpoint/2010/main" val="266114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ctr">
              <a:buNone/>
            </a:pPr>
            <a:r>
              <a:rPr lang="cs-CZ" sz="1200" b="1" dirty="0">
                <a:latin typeface="Helvetica"/>
                <a:cs typeface="Helvetica"/>
              </a:rPr>
              <a:t>Podmínky přihlášení na seminář TONI&amp;GUY </a:t>
            </a:r>
            <a:r>
              <a:rPr lang="cs-CZ" sz="1200" b="1" dirty="0" err="1">
                <a:latin typeface="Helvetica"/>
                <a:cs typeface="Helvetica"/>
              </a:rPr>
              <a:t>Academy</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b="1" dirty="0" smtClean="0">
                <a:latin typeface="Helvetica"/>
                <a:cs typeface="Helvetica"/>
              </a:rPr>
              <a:t>Platba</a:t>
            </a:r>
            <a:endParaRPr lang="en-US" sz="1200" dirty="0">
              <a:latin typeface="Helvetica"/>
              <a:cs typeface="Helvetica"/>
            </a:endParaRPr>
          </a:p>
          <a:p>
            <a:pPr marL="0" indent="0">
              <a:buNone/>
            </a:pPr>
            <a:r>
              <a:rPr lang="cs-CZ" sz="1200" dirty="0">
                <a:latin typeface="Helvetica"/>
                <a:cs typeface="Helvetica"/>
              </a:rPr>
              <a:t>Seminář bude zaplacen nejpozději dva týdny před termínem zahájení a to převodem na účet vedený u </a:t>
            </a:r>
            <a:r>
              <a:rPr lang="cs-CZ" sz="1200" dirty="0" err="1">
                <a:latin typeface="Helvetica"/>
                <a:cs typeface="Helvetica"/>
              </a:rPr>
              <a:t>Raiffeisenbank</a:t>
            </a:r>
            <a:r>
              <a:rPr lang="cs-CZ" sz="1200" dirty="0">
                <a:latin typeface="Helvetica"/>
                <a:cs typeface="Helvetica"/>
              </a:rPr>
              <a:t>, </a:t>
            </a:r>
            <a:r>
              <a:rPr lang="cs-CZ" sz="1200" dirty="0" err="1">
                <a:latin typeface="Helvetica"/>
                <a:cs typeface="Helvetica"/>
              </a:rPr>
              <a:t>č.ú</a:t>
            </a:r>
            <a:r>
              <a:rPr lang="cs-CZ" sz="1200" dirty="0">
                <a:latin typeface="Helvetica"/>
                <a:cs typeface="Helvetica"/>
              </a:rPr>
              <a:t>: 652352001/5500.</a:t>
            </a:r>
            <a:endParaRPr lang="en-US" sz="1200" dirty="0">
              <a:latin typeface="Helvetica"/>
              <a:cs typeface="Helvetica"/>
            </a:endParaRPr>
          </a:p>
          <a:p>
            <a:pPr marL="0" indent="0">
              <a:buNone/>
            </a:pPr>
            <a:r>
              <a:rPr lang="cs-CZ" sz="1200" dirty="0">
                <a:latin typeface="Helvetica"/>
                <a:cs typeface="Helvetica"/>
              </a:rPr>
              <a:t>Účastníkovi bude na základě přijetí závazné přihlášky zaslán variabilní symbol, jehož číslo prosím uveďte při převodu. </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dirty="0">
                <a:latin typeface="Helvetica"/>
                <a:cs typeface="Helvetica"/>
              </a:rPr>
              <a:t>Ceny seminářů jsou včetně DPH.</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b="1" dirty="0">
                <a:latin typeface="Helvetica"/>
                <a:cs typeface="Helvetica"/>
              </a:rPr>
              <a:t>Změna </a:t>
            </a:r>
            <a:r>
              <a:rPr lang="cs-CZ" sz="1200" b="1" dirty="0" smtClean="0">
                <a:latin typeface="Helvetica"/>
                <a:cs typeface="Helvetica"/>
              </a:rPr>
              <a:t>semináře</a:t>
            </a:r>
            <a:endParaRPr lang="en-US" sz="1200" dirty="0">
              <a:latin typeface="Helvetica"/>
              <a:cs typeface="Helvetica"/>
            </a:endParaRPr>
          </a:p>
          <a:p>
            <a:pPr marL="0" indent="0">
              <a:buNone/>
            </a:pPr>
            <a:r>
              <a:rPr lang="cs-CZ" sz="1200" dirty="0">
                <a:latin typeface="Helvetica"/>
                <a:cs typeface="Helvetica"/>
              </a:rPr>
              <a:t>Salon TONI&amp;GUY si vyhrazuje právo na změnu termínu a místa školení. Současně si vyhrazuje právo na zrušení semináře. V případě zrušení semináře ze strany TONI&amp;GUY bude účastníkovi vrácen poplatek za školení v plné výši.</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b="1" dirty="0">
                <a:latin typeface="Helvetica"/>
                <a:cs typeface="Helvetica"/>
              </a:rPr>
              <a:t>Podmínky zrušení </a:t>
            </a:r>
            <a:r>
              <a:rPr lang="cs-CZ" sz="1200" b="1" dirty="0" smtClean="0">
                <a:latin typeface="Helvetica"/>
                <a:cs typeface="Helvetica"/>
              </a:rPr>
              <a:t>zápisu</a:t>
            </a:r>
            <a:endParaRPr lang="en-US" sz="1200" dirty="0">
              <a:latin typeface="Helvetica"/>
              <a:cs typeface="Helvetica"/>
            </a:endParaRPr>
          </a:p>
          <a:p>
            <a:pPr marL="0" indent="0">
              <a:buNone/>
            </a:pPr>
            <a:r>
              <a:rPr lang="cs-CZ" sz="1200" dirty="0">
                <a:latin typeface="Helvetica"/>
                <a:cs typeface="Helvetica"/>
              </a:rPr>
              <a:t>Účastník může seminář zrušit nejméně 10 dnů před jeho zahájením, a to písemně. V tomto případě bude účastníkovi vrácena částka v plné výši. Pokud se účastník nedostaví na seminář nebo zruší svoji účast méně než 10 dnů před zahájením kurzu, nemá žádný nárok na vrácení částky. Je však možné seminář převést na jiného účastníka.</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b="1" dirty="0" smtClean="0">
                <a:latin typeface="Helvetica"/>
                <a:cs typeface="Helvetica"/>
              </a:rPr>
              <a:t>Pomůcky</a:t>
            </a:r>
            <a:endParaRPr lang="en-US" sz="1200" dirty="0">
              <a:latin typeface="Helvetica"/>
              <a:cs typeface="Helvetica"/>
            </a:endParaRPr>
          </a:p>
          <a:p>
            <a:pPr marL="0" indent="0">
              <a:buNone/>
            </a:pPr>
            <a:r>
              <a:rPr lang="cs-CZ" sz="1200" dirty="0">
                <a:latin typeface="Helvetica"/>
                <a:cs typeface="Helvetica"/>
              </a:rPr>
              <a:t>Účastník si musí přinést své vlastní nářadí – nůžky, kartáče, hřebeny, fén, sponky, případně další náčiní, které je specifikováno v dostatečné době před konáním semináře.</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pPr marL="0" indent="0">
              <a:buNone/>
            </a:pPr>
            <a:r>
              <a:rPr lang="cs-CZ" sz="1200" b="1" dirty="0" smtClean="0">
                <a:latin typeface="Helvetica"/>
                <a:cs typeface="Helvetica"/>
              </a:rPr>
              <a:t>Diplom</a:t>
            </a:r>
            <a:endParaRPr lang="en-US" sz="1200" dirty="0">
              <a:latin typeface="Helvetica"/>
              <a:cs typeface="Helvetica"/>
            </a:endParaRPr>
          </a:p>
          <a:p>
            <a:pPr marL="0" indent="0">
              <a:buNone/>
            </a:pPr>
            <a:r>
              <a:rPr lang="cs-CZ" sz="1200" dirty="0">
                <a:latin typeface="Helvetica"/>
                <a:cs typeface="Helvetica"/>
              </a:rPr>
              <a:t>Po absolvování celého semináře dostane účastník diplom o absolvování semináře TONI&amp;GUY. </a:t>
            </a:r>
            <a:endParaRPr lang="en-US" sz="1200" dirty="0">
              <a:latin typeface="Helvetica"/>
              <a:cs typeface="Helvetica"/>
            </a:endParaRPr>
          </a:p>
          <a:p>
            <a:pPr marL="0" indent="0">
              <a:buNone/>
            </a:pPr>
            <a:r>
              <a:rPr lang="cs-CZ" sz="1200" dirty="0">
                <a:latin typeface="Helvetica"/>
                <a:cs typeface="Helvetica"/>
              </a:rPr>
              <a:t> </a:t>
            </a:r>
            <a:endParaRPr lang="en-US" sz="1200" dirty="0">
              <a:latin typeface="Helvetica"/>
              <a:cs typeface="Helvetica"/>
            </a:endParaRPr>
          </a:p>
          <a:p>
            <a:endParaRPr lang="en-US" sz="1200" dirty="0">
              <a:latin typeface="Helvetica"/>
              <a:cs typeface="Helvetica"/>
            </a:endParaRPr>
          </a:p>
        </p:txBody>
      </p:sp>
      <p:pic>
        <p:nvPicPr>
          <p:cNvPr id="5" name="Picture 4" descr="03 15 2012 logo academy"/>
          <p:cNvPicPr/>
          <p:nvPr/>
        </p:nvPicPr>
        <p:blipFill>
          <a:blip r:embed="rId2">
            <a:extLst>
              <a:ext uri="{28A0092B-C50C-407E-A947-70E740481C1C}">
                <a14:useLocalDpi xmlns:a14="http://schemas.microsoft.com/office/drawing/2010/main" val="0"/>
              </a:ext>
            </a:extLst>
          </a:blip>
          <a:srcRect/>
          <a:stretch>
            <a:fillRect/>
          </a:stretch>
        </p:blipFill>
        <p:spPr bwMode="auto">
          <a:xfrm>
            <a:off x="1395412" y="448627"/>
            <a:ext cx="6581775" cy="956945"/>
          </a:xfrm>
          <a:prstGeom prst="rect">
            <a:avLst/>
          </a:prstGeom>
          <a:noFill/>
          <a:ln>
            <a:noFill/>
          </a:ln>
        </p:spPr>
      </p:pic>
    </p:spTree>
    <p:extLst>
      <p:ext uri="{BB962C8B-B14F-4D97-AF65-F5344CB8AC3E}">
        <p14:creationId xmlns:p14="http://schemas.microsoft.com/office/powerpoint/2010/main" val="4229674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TotalTime>
  <Words>8</Words>
  <Application>Microsoft Macintosh PowerPoint</Application>
  <PresentationFormat>On-screen Show (4:3)</PresentationFormat>
  <Paragraphs>21</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                          ZÁVAZNÁ PŘIHLÁŠKA TONI&amp;GUY ACADEMY  Název semináře: …………………………………………………………………………………….   Formát (Demo&amp;Workshop / Look&amp;Learn): …………………………………………….   Datum konání: ……………………………………………………………………………………….   Místo konání: …………………………………………………………………………………………   Cena semináře: ………………………………………………………………………………………       Jméno a příjmení: ………………………………………………………………………………….   Salon:…………………………………………………………………………………………………….   Adresa salonu: ………………………………………………………………………………………   Rodné číslo/IČO: …………………………………………………………………………….   Mobil: ……………………………………………………………………………………………………   E-mail: ……………………………………………………………………………………………………       Vyplněním údajů souhlasím s podmínkami TONI&amp;GUY Academy.     Podpis účastníka:                                                        V …….………., dne: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Závazná přihláška   Název semináře: …………………………………………………………………………………….   Formát (Demo&amp;Workshop / Look&amp;Learn): …………………………………………….   Datum konání: ……………………………………………………………………………………….   Místo konání: …………………………………………………………………………………………   Cena semináře: ………………………………………………………………………………………       Jméno a příjmení: ………………………………………………………………………………….   Salon:…………………………………………………………………………………………………….   Adresa salonu: ………………………………………………………………………………………   Rodné číslo/IČO: …………………………………………………………………………….   Mobil: ……………………………………………………………………………………………………   E-mail: ……………………………………………………………………………………………………       Vyplněním údajů souhlasím s podmínkami TONI&amp;GUY Academy.     Podpis účastníka:                                                        V …….………., dne: ……..……….                      </dc:title>
  <dc:creator>Katerina Kubickova</dc:creator>
  <cp:lastModifiedBy>Katerina Kubickova</cp:lastModifiedBy>
  <cp:revision>11</cp:revision>
  <dcterms:created xsi:type="dcterms:W3CDTF">2017-04-20T12:27:06Z</dcterms:created>
  <dcterms:modified xsi:type="dcterms:W3CDTF">2017-04-20T13:10:58Z</dcterms:modified>
</cp:coreProperties>
</file>